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Century Gothic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ih3ByDWykplAdMGA1sLSM+jWXK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CenturyGothic-bold.fntdata"/><Relationship Id="rId16" Type="http://schemas.openxmlformats.org/officeDocument/2006/relationships/font" Target="fonts/CenturyGothic-regular.fntdata"/><Relationship Id="rId5" Type="http://schemas.openxmlformats.org/officeDocument/2006/relationships/slide" Target="slides/slide1.xml"/><Relationship Id="rId19" Type="http://schemas.openxmlformats.org/officeDocument/2006/relationships/font" Target="fonts/CenturyGothic-boldItalic.fntdata"/><Relationship Id="rId6" Type="http://schemas.openxmlformats.org/officeDocument/2006/relationships/slide" Target="slides/slide2.xml"/><Relationship Id="rId18" Type="http://schemas.openxmlformats.org/officeDocument/2006/relationships/font" Target="fonts/CenturyGothic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" name="Google Shape;12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515eebc99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2" name="Google Shape;202;g2515eebc997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8" name="Google Shape;208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9" name="Google Shape;13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5248144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8" name="Google Shape;148;g255248144fd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6" name="Google Shape;16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5" name="Google Shape;175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4" name="Google Shape;184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55248144fd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3" name="Google Shape;193;g255248144fd_1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" type="subTitle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9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9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파노라마 그림">
  <p:cSld name="캡션 있는 파노라마 그림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1141413" y="4732865"/>
            <a:ext cx="99060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/>
          <p:nvPr>
            <p:ph idx="2" type="pic"/>
          </p:nvPr>
        </p:nvSpPr>
        <p:spPr>
          <a:xfrm>
            <a:off x="1979612" y="932112"/>
            <a:ext cx="8225944" cy="3164976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18"/>
          <p:cNvSpPr txBox="1"/>
          <p:nvPr>
            <p:ph idx="1" type="body"/>
          </p:nvPr>
        </p:nvSpPr>
        <p:spPr>
          <a:xfrm>
            <a:off x="1141413" y="5299603"/>
            <a:ext cx="9906000" cy="493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2" name="Google Shape;72;p18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캡션">
  <p:cSld name="제목 및 캡션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1141412" y="609601"/>
            <a:ext cx="9905999" cy="3124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9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인용문">
  <p:cSld name="캡션 있는 인용문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i="0" lang="ko-KR" sz="8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0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i="0" lang="ko-KR" sz="8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0"/>
          <p:cNvSpPr txBox="1"/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0"/>
          <p:cNvSpPr txBox="1"/>
          <p:nvPr>
            <p:ph idx="1" type="body"/>
          </p:nvPr>
        </p:nvSpPr>
        <p:spPr>
          <a:xfrm>
            <a:off x="1674812" y="3352800"/>
            <a:ext cx="8839202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Century Gothic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Font typeface="Century Gothic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Century Gothic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Century Gothic"/>
              <a:buNone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2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명함">
  <p:cSld name="명함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 txBox="1"/>
          <p:nvPr>
            <p:ph type="title"/>
          </p:nvPr>
        </p:nvSpPr>
        <p:spPr>
          <a:xfrm>
            <a:off x="1141412" y="3308581"/>
            <a:ext cx="99060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" type="body"/>
          </p:nvPr>
        </p:nvSpPr>
        <p:spPr>
          <a:xfrm>
            <a:off x="1141410" y="4777381"/>
            <a:ext cx="9906001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1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1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인용문 있는 명함">
  <p:cSld name="인용문 있는 명함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i="0" lang="ko-KR" sz="8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2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0"/>
              <a:buFont typeface="Century Gothic"/>
              <a:buNone/>
            </a:pPr>
            <a:r>
              <a:rPr b="0" i="0" lang="ko-KR" sz="80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2"/>
          <p:cNvSpPr txBox="1"/>
          <p:nvPr>
            <p:ph type="title"/>
          </p:nvPr>
        </p:nvSpPr>
        <p:spPr>
          <a:xfrm>
            <a:off x="1446213" y="609601"/>
            <a:ext cx="9296398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1141412" y="3886200"/>
            <a:ext cx="9906000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2" type="body"/>
          </p:nvPr>
        </p:nvSpPr>
        <p:spPr>
          <a:xfrm>
            <a:off x="1141411" y="4775200"/>
            <a:ext cx="9906000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22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2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2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참 또는 거짓">
  <p:cSld name="참 또는 거짓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/>
          <p:nvPr>
            <p:ph type="title"/>
          </p:nvPr>
        </p:nvSpPr>
        <p:spPr>
          <a:xfrm>
            <a:off x="1141412" y="609601"/>
            <a:ext cx="99059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1141412" y="3505200"/>
            <a:ext cx="99060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23"/>
          <p:cNvSpPr txBox="1"/>
          <p:nvPr>
            <p:ph idx="2" type="body"/>
          </p:nvPr>
        </p:nvSpPr>
        <p:spPr>
          <a:xfrm>
            <a:off x="1141411" y="4343400"/>
            <a:ext cx="99060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23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3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3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4"/>
          <p:cNvSpPr txBox="1"/>
          <p:nvPr>
            <p:ph idx="1" type="body"/>
          </p:nvPr>
        </p:nvSpPr>
        <p:spPr>
          <a:xfrm rot="5400000">
            <a:off x="4532312" y="-723899"/>
            <a:ext cx="3124201" cy="9905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24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4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4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>
            <p:ph type="title"/>
          </p:nvPr>
        </p:nvSpPr>
        <p:spPr>
          <a:xfrm rot="5400000">
            <a:off x="7351354" y="2095143"/>
            <a:ext cx="5181601" cy="2210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" type="body"/>
          </p:nvPr>
        </p:nvSpPr>
        <p:spPr>
          <a:xfrm rot="5400000">
            <a:off x="2322512" y="-571500"/>
            <a:ext cx="5181600" cy="7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5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5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5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0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0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1"/>
          <p:cNvSpPr txBox="1"/>
          <p:nvPr>
            <p:ph type="title"/>
          </p:nvPr>
        </p:nvSpPr>
        <p:spPr>
          <a:xfrm>
            <a:off x="1751013" y="3308581"/>
            <a:ext cx="8686800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" type="body"/>
          </p:nvPr>
        </p:nvSpPr>
        <p:spPr>
          <a:xfrm>
            <a:off x="1751011" y="4777381"/>
            <a:ext cx="8686801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11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2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" type="body"/>
          </p:nvPr>
        </p:nvSpPr>
        <p:spPr>
          <a:xfrm>
            <a:off x="1141412" y="2666999"/>
            <a:ext cx="4876800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2" name="Google Shape;32;p12"/>
          <p:cNvSpPr txBox="1"/>
          <p:nvPr>
            <p:ph idx="2" type="body"/>
          </p:nvPr>
        </p:nvSpPr>
        <p:spPr>
          <a:xfrm>
            <a:off x="6170612" y="2667000"/>
            <a:ext cx="4876800" cy="312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33" name="Google Shape;33;p12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2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" type="body"/>
          </p:nvPr>
        </p:nvSpPr>
        <p:spPr>
          <a:xfrm>
            <a:off x="1429280" y="2658533"/>
            <a:ext cx="458893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3"/>
          <p:cNvSpPr txBox="1"/>
          <p:nvPr>
            <p:ph idx="2" type="body"/>
          </p:nvPr>
        </p:nvSpPr>
        <p:spPr>
          <a:xfrm>
            <a:off x="1141412" y="3243262"/>
            <a:ext cx="4876800" cy="2547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0" name="Google Shape;40;p13"/>
          <p:cNvSpPr txBox="1"/>
          <p:nvPr>
            <p:ph idx="3" type="body"/>
          </p:nvPr>
        </p:nvSpPr>
        <p:spPr>
          <a:xfrm>
            <a:off x="6443133" y="2667000"/>
            <a:ext cx="460428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3"/>
          <p:cNvSpPr txBox="1"/>
          <p:nvPr>
            <p:ph idx="4" type="body"/>
          </p:nvPr>
        </p:nvSpPr>
        <p:spPr>
          <a:xfrm>
            <a:off x="6170612" y="3243262"/>
            <a:ext cx="4876801" cy="2547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42" name="Google Shape;42;p13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4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5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1141411" y="1600200"/>
            <a:ext cx="354912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5103812" y="609601"/>
            <a:ext cx="5943601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2pPr>
            <a:lvl3pPr indent="-3302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3pPr>
            <a:lvl4pPr indent="-3175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00"/>
              <a:buChar char="•"/>
              <a:defRPr sz="14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1141411" y="2971800"/>
            <a:ext cx="354912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1141411" y="1600200"/>
            <a:ext cx="533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Gothic"/>
              <a:buNone/>
              <a:defRPr b="0"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7433733" y="-18288"/>
            <a:ext cx="3276599" cy="690372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1141411" y="2971800"/>
            <a:ext cx="5334001" cy="182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6399212" y="5883275"/>
            <a:ext cx="914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1141412" y="5883275"/>
            <a:ext cx="5105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10742612" y="5883275"/>
            <a:ext cx="3225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BFBFB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jp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://drive.google.com/file/d/1mwZ2bAf6sdeYcr3kO5AXLtXBkmx3pMib/view" TargetMode="External"/><Relationship Id="rId5" Type="http://schemas.openxmlformats.org/officeDocument/2006/relationships/image" Target="../media/image10.jpg"/><Relationship Id="rId6" Type="http://schemas.openxmlformats.org/officeDocument/2006/relationships/hyperlink" Target="http://drive.google.com/file/d/1csp76QHXr6nEORYtS4oNvdMbn9HD1LoX/view" TargetMode="External"/><Relationship Id="rId7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://drive.google.com/file/d/1CLLFcMM9s0GqbEpeaQrTTCVAWd4WaQMM/view" TargetMode="External"/><Relationship Id="rId5" Type="http://schemas.openxmlformats.org/officeDocument/2006/relationships/image" Target="../media/image4.png"/><Relationship Id="rId6" Type="http://schemas.openxmlformats.org/officeDocument/2006/relationships/hyperlink" Target="http://drive.google.com/file/d/1qjOK0NDs5zENtLjoIBrUXt4lELg74VKF/view" TargetMode="External"/><Relationship Id="rId7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hyperlink" Target="http://drive.google.com/file/d/1qNV_0Fl7vAPsjcUJZNVjdwoznZTTmak1/view" TargetMode="External"/><Relationship Id="rId5" Type="http://schemas.openxmlformats.org/officeDocument/2006/relationships/image" Target="../media/image4.png"/><Relationship Id="rId6" Type="http://schemas.openxmlformats.org/officeDocument/2006/relationships/hyperlink" Target="http://drive.google.com/file/d/11LBzSNcu0nsTEoOFdh7zEsxJ2B-niUK9/view" TargetMode="External"/><Relationship Id="rId7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hyperlink" Target="http://drive.google.com/file/d/12OGN5RKhSIxJC0NJaAgWXqPPgclUsbVZ/view" TargetMode="External"/><Relationship Id="rId5" Type="http://schemas.openxmlformats.org/officeDocument/2006/relationships/image" Target="../media/image8.jpg"/><Relationship Id="rId6" Type="http://schemas.openxmlformats.org/officeDocument/2006/relationships/hyperlink" Target="http://drive.google.com/file/d/1h-0exMB34oMiVuW0OCBgRcYwi7UpYmRz/view" TargetMode="External"/><Relationship Id="rId7" Type="http://schemas.openxmlformats.org/officeDocument/2006/relationships/image" Target="../media/image1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hyperlink" Target="http://drive.google.com/file/d/17Uo_k8ICs2Ec2H7WI58WMNVVrZXqlPpo/view" TargetMode="External"/><Relationship Id="rId5" Type="http://schemas.openxmlformats.org/officeDocument/2006/relationships/image" Target="../media/image15.jpg"/><Relationship Id="rId6" Type="http://schemas.openxmlformats.org/officeDocument/2006/relationships/hyperlink" Target="http://drive.google.com/file/d/1r1H2HxqHc2L60D4Pt795Ofkj-zVCnzS_/view" TargetMode="External"/><Relationship Id="rId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 txBox="1"/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ko-KR"/>
              <a:t>LEFT4DEAD - BETA</a:t>
            </a:r>
            <a:endParaRPr/>
          </a:p>
        </p:txBody>
      </p:sp>
      <p:sp>
        <p:nvSpPr>
          <p:cNvPr id="129" name="Google Shape;129;p1"/>
          <p:cNvSpPr txBox="1"/>
          <p:nvPr>
            <p:ph idx="1" type="subTitle"/>
          </p:nvPr>
        </p:nvSpPr>
        <p:spPr>
          <a:xfrm>
            <a:off x="1751012" y="3886200"/>
            <a:ext cx="8676222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ko-KR"/>
              <a:t>팀 바이올렛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020"/>
              </a:spcBef>
              <a:spcAft>
                <a:spcPts val="0"/>
              </a:spcAft>
              <a:buSzPts val="2100"/>
              <a:buNone/>
            </a:pPr>
            <a:r>
              <a:rPr lang="ko-KR"/>
              <a:t>팀장 - 박경민</a:t>
            </a:r>
            <a:br>
              <a:rPr lang="ko-KR"/>
            </a:br>
            <a:r>
              <a:rPr lang="ko-KR"/>
              <a:t>팀원 - 어재경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515eebc997_1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ko-KR" sz="4400"/>
              <a:t>4</a:t>
            </a:r>
            <a:r>
              <a:rPr lang="ko-KR" sz="4400"/>
              <a:t>. 시연</a:t>
            </a:r>
            <a:endParaRPr sz="4400"/>
          </a:p>
        </p:txBody>
      </p:sp>
      <p:pic>
        <p:nvPicPr>
          <p:cNvPr descr="Left 4 Dead - Left 4 Dead 2 - 1600x1080 PNG Download - PNGkit" id="205" name="Google Shape;205;g2515eebc997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990" y="80489"/>
            <a:ext cx="2179253" cy="752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ctrTitle"/>
          </p:nvPr>
        </p:nvSpPr>
        <p:spPr>
          <a:xfrm>
            <a:off x="1751012" y="609601"/>
            <a:ext cx="8676222" cy="320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ko-KR"/>
              <a:t>감사합니다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ko-KR" sz="4400"/>
              <a:t>목차</a:t>
            </a:r>
            <a:endParaRPr sz="4400"/>
          </a:p>
        </p:txBody>
      </p:sp>
      <p:sp>
        <p:nvSpPr>
          <p:cNvPr id="135" name="Google Shape;135;p2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AutoNum type="arabicPeriod"/>
            </a:pPr>
            <a:r>
              <a:rPr lang="ko-KR" sz="2800">
                <a:latin typeface="Century Gothic"/>
                <a:ea typeface="Century Gothic"/>
                <a:cs typeface="Century Gothic"/>
                <a:sym typeface="Century Gothic"/>
              </a:rPr>
              <a:t>선정 게임</a:t>
            </a: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5143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AutoNum type="arabicPeriod"/>
            </a:pPr>
            <a:r>
              <a:rPr lang="ko-KR" sz="2800"/>
              <a:t>콘텐츠 구현 목표</a:t>
            </a:r>
            <a:endParaRPr sz="2800"/>
          </a:p>
          <a:p>
            <a:pPr indent="-514350" lvl="0" marL="514350" rtl="0" algn="l">
              <a:lnSpc>
                <a:spcPct val="100000"/>
              </a:lnSpc>
              <a:spcBef>
                <a:spcPts val="1160"/>
              </a:spcBef>
              <a:spcAft>
                <a:spcPts val="0"/>
              </a:spcAft>
              <a:buSzPts val="2800"/>
              <a:buFont typeface="Century Gothic"/>
              <a:buAutoNum type="arabicPeriod"/>
            </a:pPr>
            <a:r>
              <a:rPr lang="ko-KR" sz="2800">
                <a:latin typeface="Century Gothic"/>
                <a:ea typeface="Century Gothic"/>
                <a:cs typeface="Century Gothic"/>
                <a:sym typeface="Century Gothic"/>
              </a:rPr>
              <a:t>구현 요소</a:t>
            </a:r>
            <a:endParaRPr sz="2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1120"/>
              </a:spcBef>
              <a:spcAft>
                <a:spcPts val="0"/>
              </a:spcAft>
              <a:buSzPts val="2600"/>
              <a:buChar char="•"/>
            </a:pPr>
            <a:r>
              <a:rPr lang="ko-KR" sz="2600">
                <a:latin typeface="Century Gothic"/>
                <a:ea typeface="Century Gothic"/>
                <a:cs typeface="Century Gothic"/>
                <a:sym typeface="Century Gothic"/>
              </a:rPr>
              <a:t>플레이어 - </a:t>
            </a:r>
            <a:r>
              <a:rPr lang="ko-KR" sz="2600"/>
              <a:t>박경민</a:t>
            </a:r>
            <a:endParaRPr sz="2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1120"/>
              </a:spcBef>
              <a:spcAft>
                <a:spcPts val="0"/>
              </a:spcAft>
              <a:buSzPts val="2600"/>
              <a:buChar char="•"/>
            </a:pPr>
            <a:r>
              <a:rPr lang="ko-KR" sz="2600">
                <a:latin typeface="Century Gothic"/>
                <a:ea typeface="Century Gothic"/>
                <a:cs typeface="Century Gothic"/>
                <a:sym typeface="Century Gothic"/>
              </a:rPr>
              <a:t>적 AI - </a:t>
            </a:r>
            <a:r>
              <a:rPr lang="ko-KR" sz="2600"/>
              <a:t>어재경</a:t>
            </a:r>
            <a:endParaRPr sz="2800"/>
          </a:p>
          <a:p>
            <a:pPr indent="-514350" lvl="0" marL="514350" rtl="0" algn="l">
              <a:lnSpc>
                <a:spcPct val="100000"/>
              </a:lnSpc>
              <a:spcBef>
                <a:spcPts val="1160"/>
              </a:spcBef>
              <a:spcAft>
                <a:spcPts val="0"/>
              </a:spcAft>
              <a:buSzPts val="2800"/>
              <a:buFont typeface="Century Gothic"/>
              <a:buAutoNum type="arabicPeriod"/>
            </a:pPr>
            <a:r>
              <a:rPr lang="ko-KR" sz="2800"/>
              <a:t>시연</a:t>
            </a: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Left 4 Dead - Left 4 Dead 2 - 1600x1080 PNG Download - PNGkit" id="136" name="Google Shape;13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990" y="80489"/>
            <a:ext cx="2179253" cy="752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ko-KR" sz="4400"/>
              <a:t>1. 선정 게임</a:t>
            </a:r>
            <a:endParaRPr sz="4400"/>
          </a:p>
        </p:txBody>
      </p:sp>
      <p:sp>
        <p:nvSpPr>
          <p:cNvPr id="142" name="Google Shape;142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ko-KR" sz="2400">
                <a:latin typeface="Century Gothic"/>
                <a:ea typeface="Century Gothic"/>
                <a:cs typeface="Century Gothic"/>
                <a:sym typeface="Century Gothic"/>
              </a:rPr>
              <a:t>Left 4 Dead 2</a:t>
            </a:r>
            <a:endParaRPr/>
          </a:p>
        </p:txBody>
      </p:sp>
      <p:pic>
        <p:nvPicPr>
          <p:cNvPr descr="Left 4 Dead - Left 4 Dead 2 - 1600x1080 PNG Download - PNGkit" id="143" name="Google Shape;14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990" y="80489"/>
            <a:ext cx="2179253" cy="7521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스팀 레포데2 무료 배포 실시, 다운로드 및 설치방법" id="144" name="Google Shape;14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33509" y="2715226"/>
            <a:ext cx="4763610" cy="28740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6.googleusercontent.com/B8eq3M7DOAjVJNbdZ7UugRaM0VKHFUXYmfrL3UcPhMCnqUiz49xDPqPwFWOERZkwF9_8eEfNtXOP2QkU9-anGxWFdsjzj4sK3keYlAaEgG7KvgNiIeykYzB15IM8lc1zmZqHfyVhVDz5y0Bignu4=s2048" id="145" name="Google Shape;145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92428" y="2715226"/>
            <a:ext cx="5455364" cy="2874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5248144fd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ko-KR" sz="4400"/>
              <a:t>2</a:t>
            </a:r>
            <a:r>
              <a:rPr lang="ko-KR" sz="4400"/>
              <a:t>. 콘텐츠 구현 목표</a:t>
            </a:r>
            <a:endParaRPr sz="4400"/>
          </a:p>
        </p:txBody>
      </p:sp>
      <p:sp>
        <p:nvSpPr>
          <p:cNvPr id="151" name="Google Shape;151;g255248144fd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ko-KR" sz="2400"/>
              <a:t>게임을 시작하고 엘리베이터까지 살아서 도착하는 것이 목표</a:t>
            </a:r>
            <a:endParaRPr/>
          </a:p>
        </p:txBody>
      </p:sp>
      <p:pic>
        <p:nvPicPr>
          <p:cNvPr descr="Left 4 Dead - Left 4 Dead 2 - 1600x1080 PNG Download - PNGkit" id="152" name="Google Shape;152;g255248144f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990" y="80489"/>
            <a:ext cx="2179253" cy="7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255248144f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00" y="2773725"/>
            <a:ext cx="5098750" cy="286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255248144fd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5050" y="2773725"/>
            <a:ext cx="5098750" cy="286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ko-KR" sz="4400"/>
              <a:t>3</a:t>
            </a:r>
            <a:r>
              <a:rPr lang="ko-KR" sz="4400"/>
              <a:t>. 플레이어 - 이동</a:t>
            </a:r>
            <a:endParaRPr sz="4400"/>
          </a:p>
        </p:txBody>
      </p:sp>
      <p:sp>
        <p:nvSpPr>
          <p:cNvPr id="160" name="Google Shape;160;p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ko-KR" sz="2400">
                <a:latin typeface="Century Gothic"/>
                <a:ea typeface="Century Gothic"/>
                <a:cs typeface="Century Gothic"/>
                <a:sym typeface="Century Gothic"/>
              </a:rPr>
              <a:t>달리기, 걷기, 앉기</a:t>
            </a: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Left 4 Dead - Left 4 Dead 2 - 1600x1080 PNG Download - PNGkit" id="161" name="Google Shape;16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990" y="80489"/>
            <a:ext cx="2179253" cy="7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4" title="L4D_이동.mkv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200" y="2773714"/>
            <a:ext cx="5098752" cy="2868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4" title="L4D-Copy-Beta_이동.mk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55050" y="2773713"/>
            <a:ext cx="5098752" cy="28680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ko-KR" sz="4400"/>
              <a:t>3</a:t>
            </a:r>
            <a:r>
              <a:rPr lang="ko-KR" sz="4400"/>
              <a:t>. 플레이어 - 장비</a:t>
            </a:r>
            <a:endParaRPr sz="4400"/>
          </a:p>
        </p:txBody>
      </p:sp>
      <p:sp>
        <p:nvSpPr>
          <p:cNvPr id="169" name="Google Shape;169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ko-KR" sz="2400">
                <a:latin typeface="Century Gothic"/>
                <a:ea typeface="Century Gothic"/>
                <a:cs typeface="Century Gothic"/>
                <a:sym typeface="Century Gothic"/>
              </a:rPr>
              <a:t>주</a:t>
            </a:r>
            <a:r>
              <a:rPr lang="ko-KR" sz="2400"/>
              <a:t>무기</a:t>
            </a:r>
            <a:r>
              <a:rPr lang="ko-KR" sz="2400">
                <a:latin typeface="Century Gothic"/>
                <a:ea typeface="Century Gothic"/>
                <a:cs typeface="Century Gothic"/>
                <a:sym typeface="Century Gothic"/>
              </a:rPr>
              <a:t> 장착, 힐팩 습득, 탄약 습득</a:t>
            </a: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Left 4 Dead - Left 4 Dead 2 - 1600x1080 PNG Download - PNGkit" id="170" name="Google Shape;17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990" y="80489"/>
            <a:ext cx="2179253" cy="7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5" title="L4D_줍기.mk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200" y="2773725"/>
            <a:ext cx="5098750" cy="286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5" title="L4D-Copy-Beta_줍기.mk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55050" y="2773713"/>
            <a:ext cx="5098752" cy="286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ko-KR" sz="4400"/>
              <a:t>3</a:t>
            </a:r>
            <a:r>
              <a:rPr lang="ko-KR" sz="4400"/>
              <a:t>. 플레이어 - 공격</a:t>
            </a:r>
            <a:endParaRPr sz="4400"/>
          </a:p>
        </p:txBody>
      </p:sp>
      <p:sp>
        <p:nvSpPr>
          <p:cNvPr id="178" name="Google Shape;178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ko-KR" sz="2400">
                <a:latin typeface="Century Gothic"/>
                <a:ea typeface="Century Gothic"/>
                <a:cs typeface="Century Gothic"/>
                <a:sym typeface="Century Gothic"/>
              </a:rPr>
              <a:t>사격, 반동, 장전, </a:t>
            </a:r>
            <a:r>
              <a:rPr lang="ko-KR" sz="2400"/>
              <a:t>총구 이펙트트</a:t>
            </a: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Left 4 Dead - Left 4 Dead 2 - 1600x1080 PNG Download - PNGkit"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990" y="80489"/>
            <a:ext cx="2179253" cy="7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 title="L4D_공격2.mk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200" y="2773725"/>
            <a:ext cx="5098750" cy="286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7" title="L4D-Copy-Beta_공격.mk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55050" y="2773713"/>
            <a:ext cx="5098752" cy="286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ko-KR" sz="4400"/>
              <a:t>3</a:t>
            </a:r>
            <a:r>
              <a:rPr lang="ko-KR" sz="4400"/>
              <a:t>. 적 AI - 공격</a:t>
            </a:r>
            <a:endParaRPr sz="4400"/>
          </a:p>
        </p:txBody>
      </p:sp>
      <p:sp>
        <p:nvSpPr>
          <p:cNvPr id="187" name="Google Shape;187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ko-KR" sz="2400">
                <a:latin typeface="Century Gothic"/>
                <a:ea typeface="Century Gothic"/>
                <a:cs typeface="Century Gothic"/>
                <a:sym typeface="Century Gothic"/>
              </a:rPr>
              <a:t>플레이어 추적, 공격</a:t>
            </a: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Left 4 Dead - Left 4 Dead 2 - 1600x1080 PNG Download - PNGkit" id="188" name="Google Shape;18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990" y="80489"/>
            <a:ext cx="2179253" cy="7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8" title="L4D-Copy-Beta_AI.mk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5050" y="2773713"/>
            <a:ext cx="5098752" cy="286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8" title="L4D_AI.mk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8200" y="2773725"/>
            <a:ext cx="5098752" cy="2868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55248144fd_1_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ko-KR" sz="4400"/>
              <a:t>3. 적 AI - 피격</a:t>
            </a:r>
            <a:endParaRPr sz="4400"/>
          </a:p>
        </p:txBody>
      </p:sp>
      <p:sp>
        <p:nvSpPr>
          <p:cNvPr id="196" name="Google Shape;196;g255248144fd_1_8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ko-KR" sz="2400"/>
              <a:t>맞을 때 피격 애니메이션 재생, 피 이펙트</a:t>
            </a:r>
            <a:endParaRPr sz="2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Left 4 Dead - Left 4 Dead 2 - 1600x1080 PNG Download - PNGkit" id="197" name="Google Shape;197;g255248144fd_1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49990" y="80489"/>
            <a:ext cx="2179253" cy="752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255248144fd_1_8" title="L4D-Copy-Beta_피격.mk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5050" y="2773725"/>
            <a:ext cx="5098752" cy="2868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255248144fd_1_8" title="L4D_피격.mk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8200" y="2773725"/>
            <a:ext cx="5098750" cy="286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그물">
  <a:themeElements>
    <a:clrScheme name="그물">
      <a:dk1>
        <a:srgbClr val="000000"/>
      </a:dk1>
      <a:lt1>
        <a:srgbClr val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2023-06-11T10:31:42Z</dcterms:created>
  <dc:creator>user</dc:creator>
</cp:coreProperties>
</file>